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2" r:id="rId1"/>
  </p:sldMasterIdLst>
  <p:notesMasterIdLst>
    <p:notesMasterId r:id="rId7"/>
  </p:notesMasterIdLst>
  <p:handoutMasterIdLst>
    <p:handoutMasterId r:id="rId8"/>
  </p:handoutMasterIdLst>
  <p:sldIdLst>
    <p:sldId id="1022" r:id="rId2"/>
    <p:sldId id="1023" r:id="rId3"/>
    <p:sldId id="1024" r:id="rId4"/>
    <p:sldId id="1025" r:id="rId5"/>
    <p:sldId id="1026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C1F26"/>
    <a:srgbClr val="231F20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84FD01-5E37-4093-8779-5061F2D63B7F}" v="3" dt="2019-04-13T06:22:05.999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3688" autoAdjust="0"/>
  </p:normalViewPr>
  <p:slideViewPr>
    <p:cSldViewPr>
      <p:cViewPr varScale="1">
        <p:scale>
          <a:sx n="63" d="100"/>
          <a:sy n="63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4DCA-3177-4375-A53D-C33BDF2D97C5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70F7D-486B-488E-8EBC-4D52E95A37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77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3B9F-8426-4C0A-B4B6-F9877F22AD29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DBA66-0B01-47E8-A365-7C30D6EBFF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420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31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9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07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37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7172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2466" y="571484"/>
            <a:ext cx="7524804" cy="1047757"/>
          </a:xfrm>
        </p:spPr>
        <p:txBody>
          <a:bodyPr>
            <a:noAutofit/>
          </a:bodyPr>
          <a:lstStyle>
            <a:lvl1pPr algn="l">
              <a:defRPr sz="3600" baseline="0"/>
            </a:lvl1pPr>
          </a:lstStyle>
          <a:p>
            <a:r>
              <a:rPr lang="zh-CN" altLang="en-US" dirty="0"/>
              <a:t>单击此处编辑母版标题样</a:t>
            </a:r>
          </a:p>
        </p:txBody>
      </p:sp>
      <p:sp>
        <p:nvSpPr>
          <p:cNvPr id="11" name="十字形 10"/>
          <p:cNvSpPr/>
          <p:nvPr/>
        </p:nvSpPr>
        <p:spPr>
          <a:xfrm>
            <a:off x="336002" y="6191269"/>
            <a:ext cx="571505" cy="571480"/>
          </a:xfrm>
          <a:prstGeom prst="plus">
            <a:avLst>
              <a:gd name="adj" fmla="val 404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十字形 11"/>
          <p:cNvSpPr/>
          <p:nvPr/>
        </p:nvSpPr>
        <p:spPr>
          <a:xfrm>
            <a:off x="761963" y="6096019"/>
            <a:ext cx="240000" cy="240000"/>
          </a:xfrm>
          <a:prstGeom prst="plus">
            <a:avLst>
              <a:gd name="adj" fmla="val 404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E7B86-B225-41B3-966A-A1FA916138B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971024" y="1907154"/>
            <a:ext cx="7506245" cy="4338716"/>
          </a:xfrm>
        </p:spPr>
        <p:txBody>
          <a:bodyPr/>
          <a:lstStyle>
            <a:lvl1pPr>
              <a:defRPr sz="2000" baseline="0">
                <a:latin typeface="微软雅黑" pitchFamily="34" charset="-122"/>
                <a:ea typeface="微软雅黑" pitchFamily="34" charset="-122"/>
              </a:defRPr>
            </a:lvl1pPr>
            <a:lvl2pPr>
              <a:defRPr sz="1800" baseline="0"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/>
            </a:lvl3pPr>
          </a:lstStyle>
          <a:p>
            <a:pPr lvl="0"/>
            <a:r>
              <a:rPr lang="zh-CN" altLang="en-US" dirty="0"/>
              <a:t>单</a:t>
            </a:r>
            <a:r>
              <a:rPr lang="en-US" altLang="zh-CN" dirty="0" err="1"/>
              <a:t>sfsdf</a:t>
            </a:r>
            <a:r>
              <a:rPr lang="zh-CN" altLang="en-US" dirty="0"/>
              <a:t>击此处编辑母版文本样式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 err="1"/>
              <a:t>dsfsdf</a:t>
            </a:r>
            <a:r>
              <a:rPr lang="zh-CN" altLang="en-US" dirty="0"/>
              <a:t>二级</a:t>
            </a:r>
            <a:endParaRPr lang="en-US" altLang="zh-CN" dirty="0"/>
          </a:p>
        </p:txBody>
      </p:sp>
      <p:sp>
        <p:nvSpPr>
          <p:cNvPr id="14" name="标题 1"/>
          <p:cNvSpPr txBox="1">
            <a:spLocks/>
          </p:cNvSpPr>
          <p:nvPr userDrawn="1"/>
        </p:nvSpPr>
        <p:spPr>
          <a:xfrm>
            <a:off x="-63332" y="696687"/>
            <a:ext cx="648787" cy="19950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知</a:t>
            </a:r>
            <a:endParaRPr lang="en-US" altLang="zh-CN" sz="12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识</a:t>
            </a:r>
            <a:endParaRPr lang="en-US" altLang="zh-CN" sz="12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导入</a:t>
            </a:r>
            <a:endParaRPr lang="en-US" altLang="zh-CN" sz="1200" b="1" dirty="0">
              <a:solidFill>
                <a:srgbClr val="F9FAFB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08" y="-99391"/>
            <a:ext cx="2791885" cy="9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5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ctrTitle"/>
          </p:nvPr>
        </p:nvSpPr>
        <p:spPr>
          <a:xfrm>
            <a:off x="952466" y="571484"/>
            <a:ext cx="7524804" cy="1047757"/>
          </a:xfrm>
        </p:spPr>
        <p:txBody>
          <a:bodyPr>
            <a:noAutofit/>
          </a:bodyPr>
          <a:lstStyle>
            <a:lvl1pPr algn="l">
              <a:defRPr sz="3600" baseline="0"/>
            </a:lvl1pPr>
          </a:lstStyle>
          <a:p>
            <a:r>
              <a:rPr lang="zh-CN" altLang="en-US" dirty="0"/>
              <a:t>单击此处编辑母版标题样</a:t>
            </a:r>
          </a:p>
        </p:txBody>
      </p:sp>
      <p:sp>
        <p:nvSpPr>
          <p:cNvPr id="15" name="十字形 14"/>
          <p:cNvSpPr/>
          <p:nvPr userDrawn="1"/>
        </p:nvSpPr>
        <p:spPr>
          <a:xfrm>
            <a:off x="336002" y="6191269"/>
            <a:ext cx="571505" cy="571480"/>
          </a:xfrm>
          <a:prstGeom prst="plus">
            <a:avLst>
              <a:gd name="adj" fmla="val 404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十字形 15"/>
          <p:cNvSpPr/>
          <p:nvPr userDrawn="1"/>
        </p:nvSpPr>
        <p:spPr>
          <a:xfrm>
            <a:off x="761963" y="6096019"/>
            <a:ext cx="240000" cy="240000"/>
          </a:xfrm>
          <a:prstGeom prst="plus">
            <a:avLst>
              <a:gd name="adj" fmla="val 404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E7B86-B225-41B3-966A-A1FA916138B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标题 1"/>
          <p:cNvSpPr txBox="1">
            <a:spLocks/>
          </p:cNvSpPr>
          <p:nvPr userDrawn="1"/>
        </p:nvSpPr>
        <p:spPr>
          <a:xfrm>
            <a:off x="-63332" y="696690"/>
            <a:ext cx="648787" cy="199505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知</a:t>
            </a:r>
            <a:endParaRPr lang="en-US" altLang="zh-CN" sz="12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识</a:t>
            </a:r>
            <a:endParaRPr lang="en-US" altLang="zh-CN" sz="12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讲</a:t>
            </a:r>
            <a:endParaRPr lang="en-US" altLang="zh-CN" sz="12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解</a:t>
            </a:r>
          </a:p>
        </p:txBody>
      </p:sp>
      <p:sp>
        <p:nvSpPr>
          <p:cNvPr id="1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971024" y="1907154"/>
            <a:ext cx="7506245" cy="4338716"/>
          </a:xfrm>
        </p:spPr>
        <p:txBody>
          <a:bodyPr/>
          <a:lstStyle>
            <a:lvl1pPr>
              <a:defRPr sz="2000" baseline="0">
                <a:latin typeface="微软雅黑" pitchFamily="34" charset="-122"/>
                <a:ea typeface="微软雅黑" pitchFamily="34" charset="-122"/>
              </a:defRPr>
            </a:lvl1pPr>
            <a:lvl2pPr>
              <a:defRPr sz="1800" baseline="0"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/>
            </a:lvl3pPr>
          </a:lstStyle>
          <a:p>
            <a:pPr lvl="0"/>
            <a:r>
              <a:rPr lang="zh-CN" altLang="en-US" dirty="0"/>
              <a:t>单</a:t>
            </a:r>
            <a:r>
              <a:rPr lang="en-US" altLang="zh-CN" dirty="0" err="1"/>
              <a:t>sfsdf</a:t>
            </a:r>
            <a:r>
              <a:rPr lang="zh-CN" altLang="en-US" dirty="0"/>
              <a:t>击此处编辑母版文本样式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 err="1"/>
              <a:t>dsfsdf</a:t>
            </a:r>
            <a:r>
              <a:rPr lang="zh-CN" altLang="en-US" dirty="0"/>
              <a:t>二级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08" y="-99391"/>
            <a:ext cx="2791885" cy="9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ctrTitle"/>
          </p:nvPr>
        </p:nvSpPr>
        <p:spPr>
          <a:xfrm>
            <a:off x="952466" y="571484"/>
            <a:ext cx="7524804" cy="1047757"/>
          </a:xfrm>
        </p:spPr>
        <p:txBody>
          <a:bodyPr>
            <a:noAutofit/>
          </a:bodyPr>
          <a:lstStyle>
            <a:lvl1pPr algn="l">
              <a:defRPr sz="3600" baseline="0"/>
            </a:lvl1pPr>
          </a:lstStyle>
          <a:p>
            <a:r>
              <a:rPr lang="zh-CN" altLang="en-US" dirty="0"/>
              <a:t>单击此处编辑母版标题样</a:t>
            </a:r>
          </a:p>
        </p:txBody>
      </p:sp>
      <p:sp>
        <p:nvSpPr>
          <p:cNvPr id="15" name="十字形 14"/>
          <p:cNvSpPr/>
          <p:nvPr userDrawn="1"/>
        </p:nvSpPr>
        <p:spPr>
          <a:xfrm>
            <a:off x="336002" y="6191269"/>
            <a:ext cx="571505" cy="571480"/>
          </a:xfrm>
          <a:prstGeom prst="plus">
            <a:avLst>
              <a:gd name="adj" fmla="val 404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十字形 15"/>
          <p:cNvSpPr/>
          <p:nvPr userDrawn="1"/>
        </p:nvSpPr>
        <p:spPr>
          <a:xfrm>
            <a:off x="761963" y="6096019"/>
            <a:ext cx="240000" cy="240000"/>
          </a:xfrm>
          <a:prstGeom prst="plus">
            <a:avLst>
              <a:gd name="adj" fmla="val 404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E7B86-B225-41B3-966A-A1FA916138B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971024" y="1907154"/>
            <a:ext cx="7506245" cy="4338716"/>
          </a:xfrm>
        </p:spPr>
        <p:txBody>
          <a:bodyPr/>
          <a:lstStyle>
            <a:lvl1pPr>
              <a:defRPr sz="2000" baseline="0">
                <a:latin typeface="微软雅黑" pitchFamily="34" charset="-122"/>
                <a:ea typeface="微软雅黑" pitchFamily="34" charset="-122"/>
              </a:defRPr>
            </a:lvl1pPr>
            <a:lvl2pPr>
              <a:defRPr sz="1800" baseline="0"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/>
            </a:lvl3pPr>
          </a:lstStyle>
          <a:p>
            <a:pPr lvl="0"/>
            <a:r>
              <a:rPr lang="zh-CN" altLang="en-US" dirty="0"/>
              <a:t>单</a:t>
            </a:r>
            <a:r>
              <a:rPr lang="en-US" altLang="zh-CN" dirty="0" err="1"/>
              <a:t>sfsdf</a:t>
            </a:r>
            <a:r>
              <a:rPr lang="zh-CN" altLang="en-US" dirty="0"/>
              <a:t>击此处编辑母版文本样式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 err="1"/>
              <a:t>dsfsdf</a:t>
            </a:r>
            <a:r>
              <a:rPr lang="zh-CN" altLang="en-US" dirty="0"/>
              <a:t>二级</a:t>
            </a:r>
            <a:endParaRPr lang="en-US" altLang="zh-CN" dirty="0"/>
          </a:p>
        </p:txBody>
      </p:sp>
      <p:sp>
        <p:nvSpPr>
          <p:cNvPr id="19" name="标题 1"/>
          <p:cNvSpPr txBox="1">
            <a:spLocks/>
          </p:cNvSpPr>
          <p:nvPr userDrawn="1"/>
        </p:nvSpPr>
        <p:spPr>
          <a:xfrm>
            <a:off x="-63332" y="696687"/>
            <a:ext cx="648787" cy="19950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知</a:t>
            </a:r>
            <a:endParaRPr lang="en-US" altLang="zh-CN" sz="12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识</a:t>
            </a:r>
            <a:endParaRPr lang="en-US" altLang="zh-CN" sz="12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案例</a:t>
            </a:r>
            <a:endParaRPr lang="en-US" altLang="zh-CN" sz="1200" b="1" dirty="0">
              <a:solidFill>
                <a:srgbClr val="F9FAFB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08" y="-99391"/>
            <a:ext cx="2791885" cy="9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8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03316" y="2088880"/>
            <a:ext cx="10363200" cy="1470025"/>
          </a:xfrm>
        </p:spPr>
        <p:txBody>
          <a:bodyPr>
            <a:noAutofit/>
          </a:bodyPr>
          <a:lstStyle>
            <a:lvl1pPr algn="l">
              <a:defRPr sz="6000" b="1"/>
            </a:lvl1pPr>
          </a:lstStyle>
          <a:p>
            <a:r>
              <a:rPr lang="zh-CN" altLang="en-US" dirty="0"/>
              <a:t>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00341" y="3564703"/>
            <a:ext cx="5675713" cy="622920"/>
          </a:xfrm>
          <a:solidFill>
            <a:srgbClr val="DC1F26"/>
          </a:solidFill>
        </p:spPr>
        <p:txBody>
          <a:bodyPr/>
          <a:lstStyle>
            <a:lvl1pPr marL="0" indent="0" algn="l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 课程英文副标题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3311691" y="3558905"/>
            <a:ext cx="5856684" cy="647675"/>
          </a:xfrm>
        </p:spPr>
        <p:txBody>
          <a:bodyPr>
            <a:noAutofit/>
          </a:bodyPr>
          <a:lstStyle>
            <a:lvl1pPr algn="r">
              <a:buNone/>
              <a:defRPr sz="4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altLang="zh-CN" dirty="0"/>
              <a:t>DAY01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08" y="-99391"/>
            <a:ext cx="2791885" cy="9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9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 userDrawn="1"/>
        </p:nvSpPr>
        <p:spPr>
          <a:xfrm>
            <a:off x="0" y="2566528"/>
            <a:ext cx="624000" cy="1496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代码</a:t>
            </a:r>
            <a:endParaRPr lang="en-US" altLang="zh-CN" sz="16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实践</a:t>
            </a:r>
            <a:endParaRPr lang="en-US" altLang="zh-CN" sz="1600" b="1" dirty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23392" y="260648"/>
            <a:ext cx="9025003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/>
              <a:t>知识点标题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95208" y="6390448"/>
            <a:ext cx="528184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623393" y="1052737"/>
            <a:ext cx="10753195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08" y="-99391"/>
            <a:ext cx="2791885" cy="9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0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知识讲解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半闭框 8"/>
          <p:cNvSpPr/>
          <p:nvPr userDrawn="1"/>
        </p:nvSpPr>
        <p:spPr>
          <a:xfrm>
            <a:off x="0" y="0"/>
            <a:ext cx="2762269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9893285" y="5143490"/>
            <a:ext cx="2298715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95208" y="6282586"/>
            <a:ext cx="672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十字形 13"/>
          <p:cNvSpPr/>
          <p:nvPr userDrawn="1"/>
        </p:nvSpPr>
        <p:spPr>
          <a:xfrm>
            <a:off x="666712" y="6069958"/>
            <a:ext cx="384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815415" y="404664"/>
            <a:ext cx="10561173" cy="60486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堂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 userDrawn="1"/>
        </p:nvSpPr>
        <p:spPr>
          <a:xfrm>
            <a:off x="0" y="2564905"/>
            <a:ext cx="624000" cy="14962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课</a:t>
            </a:r>
            <a:endParaRPr lang="en-US" altLang="zh-CN" sz="16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堂</a:t>
            </a:r>
            <a:endParaRPr lang="en-US" altLang="zh-CN" sz="16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练习</a:t>
            </a:r>
            <a:endParaRPr lang="en-US" altLang="zh-CN" sz="1600" b="1" dirty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1963" y="571483"/>
            <a:ext cx="7524803" cy="1047757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zh-CN" altLang="en-US" dirty="0"/>
              <a:t>课堂练习标题</a:t>
            </a:r>
          </a:p>
        </p:txBody>
      </p:sp>
      <p:sp>
        <p:nvSpPr>
          <p:cNvPr id="11" name="十字形 10"/>
          <p:cNvSpPr/>
          <p:nvPr userDrawn="1"/>
        </p:nvSpPr>
        <p:spPr>
          <a:xfrm>
            <a:off x="95208" y="6282586"/>
            <a:ext cx="672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十字形 13"/>
          <p:cNvSpPr/>
          <p:nvPr userDrawn="1"/>
        </p:nvSpPr>
        <p:spPr>
          <a:xfrm>
            <a:off x="666712" y="6069958"/>
            <a:ext cx="384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内容占位符 15"/>
          <p:cNvSpPr>
            <a:spLocks noGrp="1"/>
          </p:cNvSpPr>
          <p:nvPr>
            <p:ph sz="quarter" idx="10"/>
          </p:nvPr>
        </p:nvSpPr>
        <p:spPr>
          <a:xfrm>
            <a:off x="815414" y="1628800"/>
            <a:ext cx="10849204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08" y="-99391"/>
            <a:ext cx="2791885" cy="9361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实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 userDrawn="1"/>
        </p:nvSpPr>
        <p:spPr>
          <a:xfrm>
            <a:off x="0" y="2564905"/>
            <a:ext cx="624000" cy="1496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代码</a:t>
            </a:r>
            <a:endParaRPr lang="en-US" altLang="zh-CN" sz="16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实践</a:t>
            </a:r>
            <a:endParaRPr lang="en-US" altLang="zh-CN" sz="1600" b="1" dirty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1963" y="571483"/>
            <a:ext cx="7524803" cy="1047757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zh-CN" altLang="en-US" dirty="0"/>
              <a:t>代码实践标题</a:t>
            </a:r>
          </a:p>
        </p:txBody>
      </p:sp>
      <p:sp>
        <p:nvSpPr>
          <p:cNvPr id="9" name="半闭框 8"/>
          <p:cNvSpPr/>
          <p:nvPr userDrawn="1"/>
        </p:nvSpPr>
        <p:spPr>
          <a:xfrm rot="10800000">
            <a:off x="5231904" y="2969498"/>
            <a:ext cx="2762269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9893285" y="5143490"/>
            <a:ext cx="2298715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95208" y="6282586"/>
            <a:ext cx="672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十字形 13"/>
          <p:cNvSpPr/>
          <p:nvPr userDrawn="1"/>
        </p:nvSpPr>
        <p:spPr>
          <a:xfrm>
            <a:off x="666712" y="6069958"/>
            <a:ext cx="384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5"/>
          <p:cNvSpPr>
            <a:spLocks noGrp="1"/>
          </p:cNvSpPr>
          <p:nvPr>
            <p:ph sz="quarter" idx="10"/>
          </p:nvPr>
        </p:nvSpPr>
        <p:spPr>
          <a:xfrm>
            <a:off x="815414" y="1628800"/>
            <a:ext cx="10849204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08" y="-99391"/>
            <a:ext cx="2791885" cy="9361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38216" y="2060849"/>
            <a:ext cx="9048813" cy="1047757"/>
          </a:xfrm>
        </p:spPr>
        <p:txBody>
          <a:bodyPr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dirty="0"/>
              <a:t>内容标题</a:t>
            </a:r>
          </a:p>
        </p:txBody>
      </p:sp>
      <p:sp>
        <p:nvSpPr>
          <p:cNvPr id="9" name="圆角矩形 8"/>
          <p:cNvSpPr/>
          <p:nvPr userDrawn="1"/>
        </p:nvSpPr>
        <p:spPr>
          <a:xfrm>
            <a:off x="1199456" y="3161931"/>
            <a:ext cx="9121013" cy="216024"/>
          </a:xfrm>
          <a:prstGeom prst="roundRect">
            <a:avLst/>
          </a:prstGeom>
          <a:solidFill>
            <a:srgbClr val="00B050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08" y="-99391"/>
            <a:ext cx="2791885" cy="9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3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95467" y="1916831"/>
            <a:ext cx="9313035" cy="3672409"/>
          </a:xfrm>
          <a:noFill/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本节内容</a:t>
            </a:r>
            <a:endParaRPr lang="en-US" altLang="zh-CN" dirty="0"/>
          </a:p>
          <a:p>
            <a:r>
              <a:rPr lang="zh-CN" altLang="en-US" dirty="0"/>
              <a:t>本节内容</a:t>
            </a:r>
          </a:p>
        </p:txBody>
      </p:sp>
      <p:sp>
        <p:nvSpPr>
          <p:cNvPr id="9" name="十字形 8"/>
          <p:cNvSpPr/>
          <p:nvPr userDrawn="1"/>
        </p:nvSpPr>
        <p:spPr>
          <a:xfrm>
            <a:off x="190459" y="6215082"/>
            <a:ext cx="672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十字形 9"/>
          <p:cNvSpPr/>
          <p:nvPr userDrawn="1"/>
        </p:nvSpPr>
        <p:spPr>
          <a:xfrm>
            <a:off x="758965" y="6000768"/>
            <a:ext cx="384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/>
          <p:cNvSpPr/>
          <p:nvPr userDrawn="1"/>
        </p:nvSpPr>
        <p:spPr>
          <a:xfrm>
            <a:off x="0" y="548680"/>
            <a:ext cx="12192000" cy="936104"/>
          </a:xfrm>
          <a:prstGeom prst="rect">
            <a:avLst/>
          </a:prstGeom>
          <a:solidFill>
            <a:srgbClr val="DC1F26"/>
          </a:solidFill>
          <a:ln>
            <a:solidFill>
              <a:srgbClr val="DC1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内容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2466" y="571484"/>
            <a:ext cx="7524804" cy="1047757"/>
          </a:xfrm>
        </p:spPr>
        <p:txBody>
          <a:bodyPr>
            <a:noAutofit/>
          </a:bodyPr>
          <a:lstStyle>
            <a:lvl1pPr algn="l">
              <a:defRPr sz="3600" baseline="0"/>
            </a:lvl1pPr>
          </a:lstStyle>
          <a:p>
            <a:r>
              <a:rPr lang="zh-CN" altLang="en-US" dirty="0"/>
              <a:t>单击此处编辑母版标题样</a:t>
            </a:r>
          </a:p>
        </p:txBody>
      </p:sp>
      <p:sp>
        <p:nvSpPr>
          <p:cNvPr id="11" name="十字形 10"/>
          <p:cNvSpPr/>
          <p:nvPr/>
        </p:nvSpPr>
        <p:spPr>
          <a:xfrm>
            <a:off x="336002" y="6191269"/>
            <a:ext cx="571505" cy="571480"/>
          </a:xfrm>
          <a:prstGeom prst="plus">
            <a:avLst>
              <a:gd name="adj" fmla="val 404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十字形 11"/>
          <p:cNvSpPr/>
          <p:nvPr/>
        </p:nvSpPr>
        <p:spPr>
          <a:xfrm>
            <a:off x="761963" y="6096019"/>
            <a:ext cx="240000" cy="240000"/>
          </a:xfrm>
          <a:prstGeom prst="plus">
            <a:avLst>
              <a:gd name="adj" fmla="val 404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E7B86-B225-41B3-966A-A1FA916138B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971024" y="1907154"/>
            <a:ext cx="7506245" cy="4338716"/>
          </a:xfrm>
        </p:spPr>
        <p:txBody>
          <a:bodyPr/>
          <a:lstStyle>
            <a:lvl1pPr>
              <a:defRPr sz="2000" baseline="0">
                <a:latin typeface="微软雅黑" pitchFamily="34" charset="-122"/>
                <a:ea typeface="微软雅黑" pitchFamily="34" charset="-122"/>
              </a:defRPr>
            </a:lvl1pPr>
            <a:lvl2pPr>
              <a:defRPr sz="1800" baseline="0"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/>
            </a:lvl3pPr>
          </a:lstStyle>
          <a:p>
            <a:pPr lvl="0"/>
            <a:r>
              <a:rPr lang="zh-CN" altLang="en-US" dirty="0"/>
              <a:t>单</a:t>
            </a:r>
            <a:r>
              <a:rPr lang="en-US" altLang="zh-CN" dirty="0" err="1"/>
              <a:t>sfsdf</a:t>
            </a:r>
            <a:r>
              <a:rPr lang="zh-CN" altLang="en-US" dirty="0"/>
              <a:t>击此处编辑母版文本样式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 err="1"/>
              <a:t>dsfsdf</a:t>
            </a:r>
            <a:r>
              <a:rPr lang="zh-CN" altLang="en-US" dirty="0"/>
              <a:t>二级</a:t>
            </a:r>
            <a:endParaRPr lang="en-US" altLang="zh-CN" dirty="0"/>
          </a:p>
        </p:txBody>
      </p:sp>
      <p:sp>
        <p:nvSpPr>
          <p:cNvPr id="9" name="标题 1"/>
          <p:cNvSpPr txBox="1">
            <a:spLocks/>
          </p:cNvSpPr>
          <p:nvPr userDrawn="1"/>
        </p:nvSpPr>
        <p:spPr>
          <a:xfrm>
            <a:off x="-63332" y="696687"/>
            <a:ext cx="648787" cy="19950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知</a:t>
            </a:r>
            <a:endParaRPr lang="en-US" altLang="zh-CN" sz="12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识</a:t>
            </a:r>
            <a:endParaRPr lang="en-US" altLang="zh-CN" sz="12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200" b="1" dirty="0">
                <a:solidFill>
                  <a:srgbClr val="F9FAFB"/>
                </a:solidFill>
              </a:rPr>
              <a:t>案例</a:t>
            </a:r>
            <a:endParaRPr lang="en-US" altLang="zh-CN" sz="1200" b="1" dirty="0">
              <a:solidFill>
                <a:srgbClr val="F9FAFB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08" y="-99391"/>
            <a:ext cx="2791885" cy="9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64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AD6E8-1A34-429F-BF6A-84F30FB70E78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62234-D236-4FD4-ADFD-243EF8C18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54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32" r:id="rId3"/>
    <p:sldLayoutId id="2147483728" r:id="rId4"/>
    <p:sldLayoutId id="2147483726" r:id="rId5"/>
    <p:sldLayoutId id="2147483725" r:id="rId6"/>
    <p:sldLayoutId id="2147483731" r:id="rId7"/>
    <p:sldLayoutId id="2147483724" r:id="rId8"/>
    <p:sldLayoutId id="2147483737" r:id="rId9"/>
    <p:sldLayoutId id="2147483738" r:id="rId10"/>
    <p:sldLayoutId id="2147483739" r:id="rId11"/>
    <p:sldLayoutId id="214748374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4.mp4"/><Relationship Id="rId7" Type="http://schemas.openxmlformats.org/officeDocument/2006/relationships/image" Target="../media/image2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íšḷíďé">
            <a:extLst>
              <a:ext uri="{FF2B5EF4-FFF2-40B4-BE49-F238E27FC236}">
                <a16:creationId xmlns:a16="http://schemas.microsoft.com/office/drawing/2014/main" xmlns="" id="{CD2A9740-ABF4-4EB5-8F8A-DF96AD79DBAC}"/>
              </a:ext>
            </a:extLst>
          </p:cNvPr>
          <p:cNvSpPr/>
          <p:nvPr/>
        </p:nvSpPr>
        <p:spPr>
          <a:xfrm>
            <a:off x="263351" y="1085043"/>
            <a:ext cx="3816425" cy="975805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繁琐</a:t>
            </a:r>
          </a:p>
        </p:txBody>
      </p:sp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xmlns="" id="{BBFB79E1-1088-4FBA-93D0-ECD43421E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36" y="1603648"/>
            <a:ext cx="9398000" cy="914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2EEA1BD-8406-4296-A75A-805CE7C1CD7C}"/>
              </a:ext>
            </a:extLst>
          </p:cNvPr>
          <p:cNvSpPr/>
          <p:nvPr/>
        </p:nvSpPr>
        <p:spPr>
          <a:xfrm>
            <a:off x="6456040" y="1603648"/>
            <a:ext cx="108012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xmlns="" id="{9C5B5CCB-1F43-4C94-84C7-64EF36BD9997}"/>
              </a:ext>
            </a:extLst>
          </p:cNvPr>
          <p:cNvSpPr/>
          <p:nvPr/>
        </p:nvSpPr>
        <p:spPr>
          <a:xfrm>
            <a:off x="485495" y="2764391"/>
            <a:ext cx="161976" cy="161976"/>
          </a:xfrm>
          <a:prstGeom prst="rect">
            <a:avLst/>
          </a:prstGeom>
          <a:solidFill>
            <a:srgbClr val="35425D"/>
          </a:solidFill>
          <a:ln>
            <a:solidFill>
              <a:srgbClr val="354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DCB68A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xmlns="" id="{481FA652-FE09-43E3-BE23-1FEAB68C2AA4}"/>
              </a:ext>
            </a:extLst>
          </p:cNvPr>
          <p:cNvSpPr/>
          <p:nvPr/>
        </p:nvSpPr>
        <p:spPr>
          <a:xfrm>
            <a:off x="767409" y="2695380"/>
            <a:ext cx="4755097" cy="43855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查找触发事件的元素，并绑定事件</a:t>
            </a:r>
          </a:p>
        </p:txBody>
      </p:sp>
      <p:sp>
        <p:nvSpPr>
          <p:cNvPr id="129" name="矩形 47">
            <a:extLst>
              <a:ext uri="{FF2B5EF4-FFF2-40B4-BE49-F238E27FC236}">
                <a16:creationId xmlns:a16="http://schemas.microsoft.com/office/drawing/2014/main" xmlns="" id="{3DEF9882-F404-4220-B1EC-E1F3C97C4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12" y="3085094"/>
            <a:ext cx="6674032" cy="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var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btn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=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document.getElementById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(“…”)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btn.addEventListener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(“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click”,function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(){ … })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xmlns="" id="{F704E63D-B77A-4DCE-B2FC-BEBCAF273097}"/>
              </a:ext>
            </a:extLst>
          </p:cNvPr>
          <p:cNvCxnSpPr>
            <a:cxnSpLocks/>
            <a:stCxn id="127" idx="2"/>
          </p:cNvCxnSpPr>
          <p:nvPr/>
        </p:nvCxnSpPr>
        <p:spPr>
          <a:xfrm>
            <a:off x="566483" y="2926367"/>
            <a:ext cx="0" cy="1288991"/>
          </a:xfrm>
          <a:prstGeom prst="line">
            <a:avLst/>
          </a:prstGeom>
          <a:ln>
            <a:solidFill>
              <a:srgbClr val="354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xmlns="" id="{5704D363-5525-4211-A4C7-F38E6FBED79C}"/>
              </a:ext>
            </a:extLst>
          </p:cNvPr>
          <p:cNvSpPr/>
          <p:nvPr/>
        </p:nvSpPr>
        <p:spPr>
          <a:xfrm>
            <a:off x="485495" y="4215358"/>
            <a:ext cx="161976" cy="161976"/>
          </a:xfrm>
          <a:prstGeom prst="rect">
            <a:avLst/>
          </a:prstGeom>
          <a:solidFill>
            <a:srgbClr val="35425D"/>
          </a:solidFill>
          <a:ln>
            <a:solidFill>
              <a:srgbClr val="354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DCB68A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xmlns="" id="{D4AA0249-43BD-4A1B-8EC3-18EA4BD0AC11}"/>
              </a:ext>
            </a:extLst>
          </p:cNvPr>
          <p:cNvSpPr/>
          <p:nvPr/>
        </p:nvSpPr>
        <p:spPr>
          <a:xfrm>
            <a:off x="767409" y="4132700"/>
            <a:ext cx="4447321" cy="43855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查找要修改的元素，获得其内容</a:t>
            </a:r>
          </a:p>
        </p:txBody>
      </p:sp>
      <p:sp>
        <p:nvSpPr>
          <p:cNvPr id="133" name="矩形 47">
            <a:extLst>
              <a:ext uri="{FF2B5EF4-FFF2-40B4-BE49-F238E27FC236}">
                <a16:creationId xmlns:a16="http://schemas.microsoft.com/office/drawing/2014/main" xmlns="" id="{05CBD9BC-60CD-46E8-98C1-70E722AC5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4550354"/>
            <a:ext cx="5616623" cy="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var span=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btn.previousElementSilbing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var n=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parseFloat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span.innerHTML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)</a:t>
            </a:r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xmlns="" id="{DEB7489E-A01A-4C25-B6A9-D8394B7E9DCE}"/>
              </a:ext>
            </a:extLst>
          </p:cNvPr>
          <p:cNvCxnSpPr>
            <a:cxnSpLocks/>
            <a:stCxn id="131" idx="2"/>
          </p:cNvCxnSpPr>
          <p:nvPr/>
        </p:nvCxnSpPr>
        <p:spPr>
          <a:xfrm>
            <a:off x="566483" y="4377334"/>
            <a:ext cx="0" cy="1166922"/>
          </a:xfrm>
          <a:prstGeom prst="line">
            <a:avLst/>
          </a:prstGeom>
          <a:ln>
            <a:solidFill>
              <a:srgbClr val="354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xmlns="" id="{698293CC-7B1A-4856-8CDA-F50D1E13C9F0}"/>
              </a:ext>
            </a:extLst>
          </p:cNvPr>
          <p:cNvSpPr/>
          <p:nvPr/>
        </p:nvSpPr>
        <p:spPr>
          <a:xfrm>
            <a:off x="485495" y="5550251"/>
            <a:ext cx="161976" cy="161976"/>
          </a:xfrm>
          <a:prstGeom prst="rect">
            <a:avLst/>
          </a:prstGeom>
          <a:solidFill>
            <a:srgbClr val="35425D"/>
          </a:solidFill>
          <a:ln>
            <a:solidFill>
              <a:srgbClr val="354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DCB68A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xmlns="" id="{6C016D75-FA20-4FB5-9515-DEDE9FE69D4C}"/>
              </a:ext>
            </a:extLst>
          </p:cNvPr>
          <p:cNvSpPr/>
          <p:nvPr/>
        </p:nvSpPr>
        <p:spPr>
          <a:xfrm>
            <a:off x="767409" y="5482611"/>
            <a:ext cx="3584905" cy="43855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先增减数量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，再将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还给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xmlns="" id="{97534AB3-0F26-47DA-A3D4-4FF9FEA7F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5877272"/>
            <a:ext cx="3096344" cy="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n++;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Span.innerHTML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=n</a:t>
            </a:r>
          </a:p>
        </p:txBody>
      </p:sp>
    </p:spTree>
    <p:extLst>
      <p:ext uri="{BB962C8B-B14F-4D97-AF65-F5344CB8AC3E}">
        <p14:creationId xmlns:p14="http://schemas.microsoft.com/office/powerpoint/2010/main" val="307469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4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127" grpId="0" bldLvl="0" animBg="1"/>
      <p:bldP spid="128" grpId="0"/>
      <p:bldP spid="129" grpId="0"/>
      <p:bldP spid="131" grpId="0" bldLvl="0" animBg="1"/>
      <p:bldP spid="132" grpId="0"/>
      <p:bldP spid="133" grpId="0"/>
      <p:bldP spid="135" grpId="0" bldLvl="0" animBg="1"/>
      <p:bldP spid="136" grpId="0"/>
      <p:bldP spid="1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íšḷíďé">
            <a:extLst>
              <a:ext uri="{FF2B5EF4-FFF2-40B4-BE49-F238E27FC236}">
                <a16:creationId xmlns:a16="http://schemas.microsoft.com/office/drawing/2014/main" xmlns="" id="{CD2A9740-ABF4-4EB5-8F8A-DF96AD79DBAC}"/>
              </a:ext>
            </a:extLst>
          </p:cNvPr>
          <p:cNvSpPr/>
          <p:nvPr/>
        </p:nvSpPr>
        <p:spPr>
          <a:xfrm>
            <a:off x="623392" y="1085043"/>
            <a:ext cx="9937104" cy="975805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写更少的代码，完成更多的功能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write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less,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是对原生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几乎一对一进行了简化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376B64BE-53F0-44C5-ACEB-212E512A43AE}"/>
              </a:ext>
            </a:extLst>
          </p:cNvPr>
          <p:cNvGrpSpPr/>
          <p:nvPr/>
        </p:nvGrpSpPr>
        <p:grpSpPr>
          <a:xfrm>
            <a:off x="86133" y="2492896"/>
            <a:ext cx="8611576" cy="2309814"/>
            <a:chOff x="86133" y="2492896"/>
            <a:chExt cx="8611576" cy="2309814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FBF7558D-CA30-40E4-AF93-BB2B4B9F6481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86133" y="3921647"/>
              <a:ext cx="208704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š1ïḑé">
              <a:extLst>
                <a:ext uri="{FF2B5EF4-FFF2-40B4-BE49-F238E27FC236}">
                  <a16:creationId xmlns:a16="http://schemas.microsoft.com/office/drawing/2014/main" xmlns="" id="{62DF01A4-3FA4-4105-9B1A-CB6AD6EDC46B}"/>
                </a:ext>
              </a:extLst>
            </p:cNvPr>
            <p:cNvSpPr/>
            <p:nvPr/>
          </p:nvSpPr>
          <p:spPr>
            <a:xfrm>
              <a:off x="2173173" y="3040584"/>
              <a:ext cx="2044066" cy="1762126"/>
            </a:xfrm>
            <a:prstGeom prst="hexagon">
              <a:avLst/>
            </a:prstGeom>
            <a:noFill/>
            <a:ln w="28575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9" name="isḻîḓe">
              <a:extLst>
                <a:ext uri="{FF2B5EF4-FFF2-40B4-BE49-F238E27FC236}">
                  <a16:creationId xmlns:a16="http://schemas.microsoft.com/office/drawing/2014/main" xmlns="" id="{554FD912-D887-4F7B-B399-B6DDA7027F4D}"/>
                </a:ext>
              </a:extLst>
            </p:cNvPr>
            <p:cNvSpPr txBox="1"/>
            <p:nvPr/>
          </p:nvSpPr>
          <p:spPr>
            <a:xfrm>
              <a:off x="2520860" y="2492896"/>
              <a:ext cx="1348693" cy="4667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DOM</a:t>
              </a:r>
              <a:endParaRPr lang="id-ID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îṡḷíḓê">
              <a:extLst>
                <a:ext uri="{FF2B5EF4-FFF2-40B4-BE49-F238E27FC236}">
                  <a16:creationId xmlns:a16="http://schemas.microsoft.com/office/drawing/2014/main" xmlns="" id="{0D1A70EC-6541-4FC4-9D3B-55249AE7E368}"/>
                </a:ext>
              </a:extLst>
            </p:cNvPr>
            <p:cNvSpPr/>
            <p:nvPr/>
          </p:nvSpPr>
          <p:spPr bwMode="auto">
            <a:xfrm>
              <a:off x="551384" y="3105554"/>
              <a:ext cx="1150726" cy="771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全凭手工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694252E3-7B51-4848-8147-2D033CAF8A5F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6377479" y="3921647"/>
              <a:ext cx="232022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íṣľíḍé">
              <a:extLst>
                <a:ext uri="{FF2B5EF4-FFF2-40B4-BE49-F238E27FC236}">
                  <a16:creationId xmlns:a16="http://schemas.microsoft.com/office/drawing/2014/main" xmlns="" id="{E54016FA-560F-43EF-8007-A508BA1A1C62}"/>
                </a:ext>
              </a:extLst>
            </p:cNvPr>
            <p:cNvSpPr/>
            <p:nvPr/>
          </p:nvSpPr>
          <p:spPr>
            <a:xfrm>
              <a:off x="4333413" y="3040584"/>
              <a:ext cx="2044066" cy="1762126"/>
            </a:xfrm>
            <a:prstGeom prst="hexagon">
              <a:avLst/>
            </a:prstGeom>
            <a:noFill/>
            <a:ln w="28575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34" name="îŝḷîḑè">
              <a:extLst>
                <a:ext uri="{FF2B5EF4-FFF2-40B4-BE49-F238E27FC236}">
                  <a16:creationId xmlns:a16="http://schemas.microsoft.com/office/drawing/2014/main" xmlns="" id="{81A9CF12-6BCF-4F19-ADF7-B7CAE7B1585D}"/>
                </a:ext>
              </a:extLst>
            </p:cNvPr>
            <p:cNvSpPr txBox="1"/>
            <p:nvPr/>
          </p:nvSpPr>
          <p:spPr>
            <a:xfrm>
              <a:off x="4681099" y="2492896"/>
              <a:ext cx="1348693" cy="4667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jQuery</a:t>
              </a:r>
              <a:endParaRPr lang="id-ID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íṡ1îḍê">
              <a:extLst>
                <a:ext uri="{FF2B5EF4-FFF2-40B4-BE49-F238E27FC236}">
                  <a16:creationId xmlns:a16="http://schemas.microsoft.com/office/drawing/2014/main" xmlns="" id="{308FE147-1FC4-4049-B893-5AE6C9ABFDB7}"/>
                </a:ext>
              </a:extLst>
            </p:cNvPr>
            <p:cNvSpPr/>
            <p:nvPr/>
          </p:nvSpPr>
          <p:spPr bwMode="auto">
            <a:xfrm>
              <a:off x="6377481" y="3095444"/>
              <a:ext cx="2320228" cy="771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endParaRPr lang="en-US" altLang="zh-CN" sz="1400" dirty="0"/>
            </a:p>
          </p:txBody>
        </p:sp>
        <p:sp>
          <p:nvSpPr>
            <p:cNvPr id="47" name="îṡḷíḓê">
              <a:extLst>
                <a:ext uri="{FF2B5EF4-FFF2-40B4-BE49-F238E27FC236}">
                  <a16:creationId xmlns:a16="http://schemas.microsoft.com/office/drawing/2014/main" xmlns="" id="{4003F388-8F8E-4AF9-A7D5-C961E200FBF0}"/>
                </a:ext>
              </a:extLst>
            </p:cNvPr>
            <p:cNvSpPr/>
            <p:nvPr/>
          </p:nvSpPr>
          <p:spPr bwMode="auto">
            <a:xfrm>
              <a:off x="6240021" y="3272178"/>
              <a:ext cx="2363417" cy="447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借助电动工具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EBFD1ECE-82B4-4B9D-82FD-8F5E819FD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13126">
              <a:off x="4598271" y="3305310"/>
              <a:ext cx="1376892" cy="123267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24DDF775-C94E-4CE5-A877-39969BD40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660" y="3095443"/>
              <a:ext cx="1500272" cy="1500272"/>
            </a:xfrm>
            <a:prstGeom prst="rect">
              <a:avLst/>
            </a:prstGeom>
          </p:spPr>
        </p:pic>
      </p:grpSp>
      <p:pic>
        <p:nvPicPr>
          <p:cNvPr id="8" name="螺丝刀">
            <a:hlinkClick r:id="" action="ppaction://media"/>
            <a:extLst>
              <a:ext uri="{FF2B5EF4-FFF2-40B4-BE49-F238E27FC236}">
                <a16:creationId xmlns:a16="http://schemas.microsoft.com/office/drawing/2014/main" xmlns="" id="{A899901E-9383-4B16-A85D-C9F624AC12E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37" end="5953"/>
                </p14:media>
              </p:ext>
            </p:extLst>
          </p:nvPr>
        </p:nvPicPr>
        <p:blipFill rotWithShape="1">
          <a:blip r:embed="rId8"/>
          <a:srcRect t="10344" b="16869"/>
          <a:stretch/>
        </p:blipFill>
        <p:spPr>
          <a:xfrm>
            <a:off x="86133" y="3987627"/>
            <a:ext cx="2061541" cy="2667596"/>
          </a:xfrm>
          <a:prstGeom prst="rect">
            <a:avLst/>
          </a:prstGeom>
        </p:spPr>
      </p:pic>
      <p:pic>
        <p:nvPicPr>
          <p:cNvPr id="13" name="电动螺丝刀">
            <a:hlinkClick r:id="" action="ppaction://media"/>
            <a:extLst>
              <a:ext uri="{FF2B5EF4-FFF2-40B4-BE49-F238E27FC236}">
                <a16:creationId xmlns:a16="http://schemas.microsoft.com/office/drawing/2014/main" xmlns="" id="{72E87434-4AE2-41B0-B6EC-009DABAFC4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000" end="11288"/>
                </p14:media>
              </p:ext>
            </p:extLst>
          </p:nvPr>
        </p:nvPicPr>
        <p:blipFill rotWithShape="1">
          <a:blip r:embed="rId9"/>
          <a:srcRect l="10432" t="27299" r="9302" b="31538"/>
          <a:stretch/>
        </p:blipFill>
        <p:spPr>
          <a:xfrm>
            <a:off x="6412772" y="3966398"/>
            <a:ext cx="3096344" cy="28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8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344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20000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íšḷíďé">
            <a:extLst>
              <a:ext uri="{FF2B5EF4-FFF2-40B4-BE49-F238E27FC236}">
                <a16:creationId xmlns:a16="http://schemas.microsoft.com/office/drawing/2014/main" xmlns="" id="{CD2A9740-ABF4-4EB5-8F8A-DF96AD79DBAC}"/>
              </a:ext>
            </a:extLst>
          </p:cNvPr>
          <p:cNvSpPr/>
          <p:nvPr/>
        </p:nvSpPr>
        <p:spPr>
          <a:xfrm>
            <a:off x="623392" y="1085043"/>
            <a:ext cx="9937104" cy="975805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是对原生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几乎一对一进行了简化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4">
            <a:hlinkClick r:id="" action="ppaction://media"/>
            <a:extLst>
              <a:ext uri="{FF2B5EF4-FFF2-40B4-BE49-F238E27FC236}">
                <a16:creationId xmlns:a16="http://schemas.microsoft.com/office/drawing/2014/main" xmlns="" id="{AF851314-C493-4E03-8908-CEA38EEB74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36" y="1603648"/>
            <a:ext cx="9398000" cy="9144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1965545F-D22A-4C1F-B325-865057F87BB9}"/>
              </a:ext>
            </a:extLst>
          </p:cNvPr>
          <p:cNvSpPr/>
          <p:nvPr/>
        </p:nvSpPr>
        <p:spPr>
          <a:xfrm>
            <a:off x="6456040" y="1603648"/>
            <a:ext cx="108012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2A4B10E7-8777-42CC-B387-16969ACF3856}"/>
              </a:ext>
            </a:extLst>
          </p:cNvPr>
          <p:cNvSpPr/>
          <p:nvPr/>
        </p:nvSpPr>
        <p:spPr>
          <a:xfrm>
            <a:off x="485495" y="2764391"/>
            <a:ext cx="161976" cy="161976"/>
          </a:xfrm>
          <a:prstGeom prst="rect">
            <a:avLst/>
          </a:prstGeom>
          <a:solidFill>
            <a:srgbClr val="35425D"/>
          </a:solidFill>
          <a:ln>
            <a:solidFill>
              <a:srgbClr val="354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DCB68A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358ADD90-4E86-44A1-A4D1-B47D716F1C0B}"/>
              </a:ext>
            </a:extLst>
          </p:cNvPr>
          <p:cNvSpPr/>
          <p:nvPr/>
        </p:nvSpPr>
        <p:spPr>
          <a:xfrm>
            <a:off x="767409" y="2695380"/>
            <a:ext cx="4755097" cy="43855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查找触发事件的元素，并绑定事件</a:t>
            </a:r>
          </a:p>
        </p:txBody>
      </p:sp>
      <p:sp>
        <p:nvSpPr>
          <p:cNvPr id="24" name="矩形 47">
            <a:extLst>
              <a:ext uri="{FF2B5EF4-FFF2-40B4-BE49-F238E27FC236}">
                <a16:creationId xmlns:a16="http://schemas.microsoft.com/office/drawing/2014/main" xmlns="" id="{3E901A8C-4A25-4CFB-9C8F-39A651EE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12" y="3085094"/>
            <a:ext cx="6674032" cy="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var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btn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=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document.getElementById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(“…”)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btn.addEventListener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(“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click”,function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(){ … })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AE1A4021-8B7F-4F86-8716-0509D46D6334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566483" y="2926367"/>
            <a:ext cx="0" cy="1288991"/>
          </a:xfrm>
          <a:prstGeom prst="line">
            <a:avLst/>
          </a:prstGeom>
          <a:ln>
            <a:solidFill>
              <a:srgbClr val="354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664CEC07-6638-4534-B570-B6211743EFCB}"/>
              </a:ext>
            </a:extLst>
          </p:cNvPr>
          <p:cNvSpPr/>
          <p:nvPr/>
        </p:nvSpPr>
        <p:spPr>
          <a:xfrm>
            <a:off x="485495" y="4215358"/>
            <a:ext cx="161976" cy="161976"/>
          </a:xfrm>
          <a:prstGeom prst="rect">
            <a:avLst/>
          </a:prstGeom>
          <a:solidFill>
            <a:srgbClr val="35425D"/>
          </a:solidFill>
          <a:ln>
            <a:solidFill>
              <a:srgbClr val="354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DCB68A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095218E2-F0BB-4A70-B942-7F265567F4C3}"/>
              </a:ext>
            </a:extLst>
          </p:cNvPr>
          <p:cNvSpPr/>
          <p:nvPr/>
        </p:nvSpPr>
        <p:spPr>
          <a:xfrm>
            <a:off x="767409" y="4132700"/>
            <a:ext cx="4447321" cy="43855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查找要修改的元素，获得其内容</a:t>
            </a:r>
          </a:p>
        </p:txBody>
      </p:sp>
      <p:sp>
        <p:nvSpPr>
          <p:cNvPr id="28" name="矩形 47">
            <a:extLst>
              <a:ext uri="{FF2B5EF4-FFF2-40B4-BE49-F238E27FC236}">
                <a16:creationId xmlns:a16="http://schemas.microsoft.com/office/drawing/2014/main" xmlns="" id="{2D720D39-775C-4CC1-B6CA-D13BF7C5B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4550354"/>
            <a:ext cx="5616623" cy="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var span=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btn.previousElementSilbing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var n=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parseFloat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span.innerHTML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)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BCC45FBC-1243-4299-B3F3-F4EB09D1D13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66483" y="4377334"/>
            <a:ext cx="0" cy="1166922"/>
          </a:xfrm>
          <a:prstGeom prst="line">
            <a:avLst/>
          </a:prstGeom>
          <a:ln>
            <a:solidFill>
              <a:srgbClr val="354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EBD2EA73-CF18-4786-9015-FA368067BF40}"/>
              </a:ext>
            </a:extLst>
          </p:cNvPr>
          <p:cNvSpPr/>
          <p:nvPr/>
        </p:nvSpPr>
        <p:spPr>
          <a:xfrm>
            <a:off x="485495" y="5550251"/>
            <a:ext cx="161976" cy="161976"/>
          </a:xfrm>
          <a:prstGeom prst="rect">
            <a:avLst/>
          </a:prstGeom>
          <a:solidFill>
            <a:srgbClr val="35425D"/>
          </a:solidFill>
          <a:ln>
            <a:solidFill>
              <a:srgbClr val="354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DCB68A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AAA57330-C8E3-4D55-96CC-73BFC2F95BA8}"/>
              </a:ext>
            </a:extLst>
          </p:cNvPr>
          <p:cNvSpPr/>
          <p:nvPr/>
        </p:nvSpPr>
        <p:spPr>
          <a:xfrm>
            <a:off x="767409" y="5482611"/>
            <a:ext cx="3584905" cy="43855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先增减数量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，再将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还给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77CA160E-3127-4E6A-89FE-A82593117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5877272"/>
            <a:ext cx="3096344" cy="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n++;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Span.innerHTML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=n</a:t>
            </a:r>
          </a:p>
        </p:txBody>
      </p:sp>
      <p:sp>
        <p:nvSpPr>
          <p:cNvPr id="38" name="矩形 47">
            <a:extLst>
              <a:ext uri="{FF2B5EF4-FFF2-40B4-BE49-F238E27FC236}">
                <a16:creationId xmlns:a16="http://schemas.microsoft.com/office/drawing/2014/main" xmlns="" id="{C38ED158-3C87-4BDA-8C81-CFCA7FBB8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12" y="3094298"/>
            <a:ext cx="6674032" cy="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var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btn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=$(“#…”)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btn.on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(“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click”,function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(){ … })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9" name="矩形 47">
            <a:extLst>
              <a:ext uri="{FF2B5EF4-FFF2-40B4-BE49-F238E27FC236}">
                <a16:creationId xmlns:a16="http://schemas.microsoft.com/office/drawing/2014/main" xmlns="" id="{74252C2A-AB53-41EB-9542-5C1852CBF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7" y="4549309"/>
            <a:ext cx="5616623" cy="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var span=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btn.prev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();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var n=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parseFloat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(span.html())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E8BF6D76-533B-4FDA-9588-20687AB6D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9" y="5877272"/>
            <a:ext cx="3096344" cy="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n++;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Span.html(n)</a:t>
            </a:r>
          </a:p>
        </p:txBody>
      </p:sp>
    </p:spTree>
    <p:extLst>
      <p:ext uri="{BB962C8B-B14F-4D97-AF65-F5344CB8AC3E}">
        <p14:creationId xmlns:p14="http://schemas.microsoft.com/office/powerpoint/2010/main" val="240279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24" grpId="0"/>
      <p:bldP spid="28" grpId="0"/>
      <p:bldP spid="37" grpId="0"/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íšḷíďé">
            <a:extLst>
              <a:ext uri="{FF2B5EF4-FFF2-40B4-BE49-F238E27FC236}">
                <a16:creationId xmlns:a16="http://schemas.microsoft.com/office/drawing/2014/main" xmlns="" id="{CD2A9740-ABF4-4EB5-8F8A-DF96AD79DBAC}"/>
              </a:ext>
            </a:extLst>
          </p:cNvPr>
          <p:cNvSpPr/>
          <p:nvPr/>
        </p:nvSpPr>
        <p:spPr>
          <a:xfrm>
            <a:off x="623392" y="1085043"/>
            <a:ext cx="9937104" cy="975805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框架才是从根本上优化了开发流程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4">
            <a:hlinkClick r:id="" action="ppaction://media"/>
            <a:extLst>
              <a:ext uri="{FF2B5EF4-FFF2-40B4-BE49-F238E27FC236}">
                <a16:creationId xmlns:a16="http://schemas.microsoft.com/office/drawing/2014/main" xmlns="" id="{AB4E8B6C-274A-42F4-8E07-35EAFBFF8B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36" y="1603648"/>
            <a:ext cx="9398000" cy="9144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F57E5961-0E8B-4A5D-ABBD-21D46C3EC8FF}"/>
              </a:ext>
            </a:extLst>
          </p:cNvPr>
          <p:cNvSpPr/>
          <p:nvPr/>
        </p:nvSpPr>
        <p:spPr>
          <a:xfrm>
            <a:off x="6456040" y="1603648"/>
            <a:ext cx="108012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A419884E-C803-44BE-9162-AF9B301D27FE}"/>
              </a:ext>
            </a:extLst>
          </p:cNvPr>
          <p:cNvSpPr/>
          <p:nvPr/>
        </p:nvSpPr>
        <p:spPr>
          <a:xfrm>
            <a:off x="485495" y="3683299"/>
            <a:ext cx="161976" cy="161976"/>
          </a:xfrm>
          <a:prstGeom prst="rect">
            <a:avLst/>
          </a:prstGeom>
          <a:solidFill>
            <a:srgbClr val="35425D"/>
          </a:solidFill>
          <a:ln>
            <a:solidFill>
              <a:srgbClr val="354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DCB68A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09AFD9CB-DA8A-4414-9A8F-FD8E05AD6C34}"/>
              </a:ext>
            </a:extLst>
          </p:cNvPr>
          <p:cNvSpPr/>
          <p:nvPr/>
        </p:nvSpPr>
        <p:spPr>
          <a:xfrm>
            <a:off x="767409" y="3614288"/>
            <a:ext cx="2121364" cy="43855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在网页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HTML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中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F02037E1-1F5D-4323-8FD8-99187F666876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566483" y="3845275"/>
            <a:ext cx="0" cy="1505015"/>
          </a:xfrm>
          <a:prstGeom prst="line">
            <a:avLst/>
          </a:prstGeom>
          <a:ln>
            <a:solidFill>
              <a:srgbClr val="354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EC928F4E-0E0D-4060-95C4-CF452867F910}"/>
              </a:ext>
            </a:extLst>
          </p:cNvPr>
          <p:cNvSpPr/>
          <p:nvPr/>
        </p:nvSpPr>
        <p:spPr>
          <a:xfrm>
            <a:off x="485495" y="5350290"/>
            <a:ext cx="161976" cy="161976"/>
          </a:xfrm>
          <a:prstGeom prst="rect">
            <a:avLst/>
          </a:prstGeom>
          <a:solidFill>
            <a:srgbClr val="35425D"/>
          </a:solidFill>
          <a:ln>
            <a:solidFill>
              <a:srgbClr val="354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DCB68A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6B63E80F-96CD-470D-858C-F40DC87A57E8}"/>
              </a:ext>
            </a:extLst>
          </p:cNvPr>
          <p:cNvSpPr/>
          <p:nvPr/>
        </p:nvSpPr>
        <p:spPr>
          <a:xfrm>
            <a:off x="767409" y="5267632"/>
            <a:ext cx="7587604" cy="43855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在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js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程序中定义变量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n=0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，同时定义函数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add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为变量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n+1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0021B693-4DFC-483F-B439-16A506262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12" y="4013206"/>
            <a:ext cx="6674032" cy="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&lt;span&gt; </a:t>
            </a:r>
            <a:r>
              <a:rPr lang="en-US" altLang="zh-CN" sz="2400" dirty="0">
                <a:solidFill>
                  <a:srgbClr val="FF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{{n}}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&lt;/span&gt;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&lt;button </a:t>
            </a:r>
            <a:r>
              <a:rPr lang="en-US" altLang="zh-CN" sz="2400" dirty="0">
                <a:solidFill>
                  <a:srgbClr val="FF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@click=“add()”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&gt;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xmlns="" id="{1F150063-8A60-4F2F-8BF5-62856A3A2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7" y="5684241"/>
            <a:ext cx="5616623" cy="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data:{ n:0 }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funciton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 add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(){ 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++ };</a:t>
            </a:r>
          </a:p>
        </p:txBody>
      </p:sp>
      <p:sp>
        <p:nvSpPr>
          <p:cNvPr id="51" name="ïŝḷíḍe">
            <a:extLst>
              <a:ext uri="{FF2B5EF4-FFF2-40B4-BE49-F238E27FC236}">
                <a16:creationId xmlns:a16="http://schemas.microsoft.com/office/drawing/2014/main" xmlns="" id="{2DFA2A00-9FAD-4205-8546-173D798FFD10}"/>
              </a:ext>
            </a:extLst>
          </p:cNvPr>
          <p:cNvSpPr/>
          <p:nvPr/>
        </p:nvSpPr>
        <p:spPr>
          <a:xfrm>
            <a:off x="492740" y="2609436"/>
            <a:ext cx="130652" cy="76216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</a:pPr>
            <a:endParaRPr/>
          </a:p>
        </p:txBody>
      </p:sp>
      <p:sp>
        <p:nvSpPr>
          <p:cNvPr id="52" name="ïšḻîďê">
            <a:extLst>
              <a:ext uri="{FF2B5EF4-FFF2-40B4-BE49-F238E27FC236}">
                <a16:creationId xmlns:a16="http://schemas.microsoft.com/office/drawing/2014/main" xmlns="" id="{F1EA132F-09E7-4A2F-9C10-CB38BA9191CB}"/>
              </a:ext>
            </a:extLst>
          </p:cNvPr>
          <p:cNvSpPr txBox="1"/>
          <p:nvPr/>
        </p:nvSpPr>
        <p:spPr>
          <a:xfrm>
            <a:off x="767406" y="2444701"/>
            <a:ext cx="8568954" cy="114511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altLang="zh-CN" sz="2800" b="1" dirty="0"/>
              <a:t>Vue</a:t>
            </a:r>
            <a:r>
              <a:rPr lang="zh-CN" altLang="en-US" sz="2800" b="1" dirty="0"/>
              <a:t>只关心：</a:t>
            </a:r>
            <a:r>
              <a:rPr lang="en-US" altLang="zh-CN" sz="2800" b="1" dirty="0"/>
              <a:t>1. </a:t>
            </a:r>
            <a:r>
              <a:rPr lang="zh-CN" altLang="en-US" sz="2800" b="1" dirty="0"/>
              <a:t>页面要什么； </a:t>
            </a:r>
            <a:r>
              <a:rPr lang="en-US" altLang="zh-CN" sz="2800" b="1" dirty="0"/>
              <a:t>2. </a:t>
            </a:r>
            <a:r>
              <a:rPr lang="zh-CN" altLang="en-US" sz="2800" b="1" dirty="0"/>
              <a:t>程序中有没有要用的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1488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31" grpId="0" animBg="1"/>
      <p:bldP spid="32" grpId="0"/>
      <p:bldP spid="41" grpId="0" animBg="1"/>
      <p:bldP spid="42" grpId="0"/>
      <p:bldP spid="48" grpId="0"/>
      <p:bldP spid="49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xmlns="" id="{860C8829-CE75-4A7B-A806-B5E4EEE07BF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768624" y="5656499"/>
            <a:ext cx="1415608" cy="532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xmlns="" id="{781D9C90-5B1A-4435-AB6A-C5AC2FF56DAA}"/>
              </a:ext>
            </a:extLst>
          </p:cNvPr>
          <p:cNvCxnSpPr>
            <a:cxnSpLocks/>
            <a:stCxn id="4" idx="2"/>
            <a:endCxn id="3" idx="3"/>
          </p:cNvCxnSpPr>
          <p:nvPr/>
        </p:nvCxnSpPr>
        <p:spPr>
          <a:xfrm flipH="1">
            <a:off x="8462767" y="3152203"/>
            <a:ext cx="1888364" cy="1306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xmlns="" id="{272E45B9-C7FE-4A4D-8F0E-CC6138E02D7E}"/>
              </a:ext>
            </a:extLst>
          </p:cNvPr>
          <p:cNvCxnSpPr>
            <a:cxnSpLocks/>
          </p:cNvCxnSpPr>
          <p:nvPr/>
        </p:nvCxnSpPr>
        <p:spPr>
          <a:xfrm flipV="1">
            <a:off x="4223792" y="4445399"/>
            <a:ext cx="850688" cy="1667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xmlns="" id="{7C4B2CE2-5BB5-4648-B1C0-6DA4D9D40151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4302754" y="3036654"/>
            <a:ext cx="771726" cy="1421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íšḷíďé">
            <a:extLst>
              <a:ext uri="{FF2B5EF4-FFF2-40B4-BE49-F238E27FC236}">
                <a16:creationId xmlns:a16="http://schemas.microsoft.com/office/drawing/2014/main" xmlns="" id="{CD2A9740-ABF4-4EB5-8F8A-DF96AD79DBAC}"/>
              </a:ext>
            </a:extLst>
          </p:cNvPr>
          <p:cNvSpPr/>
          <p:nvPr/>
        </p:nvSpPr>
        <p:spPr>
          <a:xfrm>
            <a:off x="623392" y="1085043"/>
            <a:ext cx="9937104" cy="975805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框架才是从根本上优化了开发流程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4">
            <a:hlinkClick r:id="" action="ppaction://media"/>
            <a:extLst>
              <a:ext uri="{FF2B5EF4-FFF2-40B4-BE49-F238E27FC236}">
                <a16:creationId xmlns:a16="http://schemas.microsoft.com/office/drawing/2014/main" xmlns="" id="{AB4E8B6C-274A-42F4-8E07-35EAFBFF8B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336" y="1603648"/>
            <a:ext cx="9398000" cy="9144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F57E5961-0E8B-4A5D-ABBD-21D46C3EC8FF}"/>
              </a:ext>
            </a:extLst>
          </p:cNvPr>
          <p:cNvSpPr/>
          <p:nvPr/>
        </p:nvSpPr>
        <p:spPr>
          <a:xfrm>
            <a:off x="6456040" y="1603648"/>
            <a:ext cx="108012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A419884E-C803-44BE-9162-AF9B301D27FE}"/>
              </a:ext>
            </a:extLst>
          </p:cNvPr>
          <p:cNvSpPr/>
          <p:nvPr/>
        </p:nvSpPr>
        <p:spPr>
          <a:xfrm>
            <a:off x="485495" y="2764391"/>
            <a:ext cx="161976" cy="161976"/>
          </a:xfrm>
          <a:prstGeom prst="rect">
            <a:avLst/>
          </a:prstGeom>
          <a:solidFill>
            <a:srgbClr val="35425D"/>
          </a:solidFill>
          <a:ln>
            <a:solidFill>
              <a:srgbClr val="354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DCB68A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F02037E1-1F5D-4323-8FD8-99187F666876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566483" y="2926367"/>
            <a:ext cx="0" cy="3292985"/>
          </a:xfrm>
          <a:prstGeom prst="line">
            <a:avLst/>
          </a:prstGeom>
          <a:ln>
            <a:solidFill>
              <a:srgbClr val="354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EC928F4E-0E0D-4060-95C4-CF452867F910}"/>
              </a:ext>
            </a:extLst>
          </p:cNvPr>
          <p:cNvSpPr/>
          <p:nvPr/>
        </p:nvSpPr>
        <p:spPr>
          <a:xfrm>
            <a:off x="485495" y="6219352"/>
            <a:ext cx="161976" cy="161976"/>
          </a:xfrm>
          <a:prstGeom prst="rect">
            <a:avLst/>
          </a:prstGeom>
          <a:solidFill>
            <a:srgbClr val="35425D"/>
          </a:solidFill>
          <a:ln>
            <a:solidFill>
              <a:srgbClr val="354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DCB68A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0021B693-4DFC-483F-B439-16A506262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7" y="2579453"/>
            <a:ext cx="10657182" cy="47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页面需要数据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: &lt;span&gt; </a:t>
            </a:r>
            <a:r>
              <a:rPr lang="en-US" altLang="zh-CN" sz="2400" dirty="0">
                <a:solidFill>
                  <a:srgbClr val="FF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{{n}}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&lt;/span&gt;        &lt;button </a:t>
            </a:r>
            <a:r>
              <a:rPr lang="en-US" altLang="zh-CN" sz="2400" dirty="0">
                <a:solidFill>
                  <a:srgbClr val="FF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@click=“add()”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&gt;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xmlns="" id="{1F150063-8A60-4F2F-8BF5-62856A3A2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59" y="5187360"/>
            <a:ext cx="9832035" cy="136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程序提供数据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:     data:{ </a:t>
            </a:r>
            <a:r>
              <a:rPr lang="en-US" altLang="zh-CN" sz="2400" dirty="0">
                <a:solidFill>
                  <a:srgbClr val="FF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n:0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 }                     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funciton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add()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{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this.</a:t>
            </a:r>
            <a:r>
              <a:rPr lang="en-US" altLang="zh-CN" sz="2400" dirty="0" err="1">
                <a:solidFill>
                  <a:srgbClr val="FF0000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++ };   </a:t>
            </a:r>
          </a:p>
        </p:txBody>
      </p:sp>
      <p:pic>
        <p:nvPicPr>
          <p:cNvPr id="15" name="Picture 2" descr="C:\Users\Administrator\Desktop\ppt展示模板-8.png">
            <a:extLst>
              <a:ext uri="{FF2B5EF4-FFF2-40B4-BE49-F238E27FC236}">
                <a16:creationId xmlns:a16="http://schemas.microsoft.com/office/drawing/2014/main" xmlns="" id="{17FEB0E6-DEEB-4A7C-9962-15E3BF5D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90" y="2996952"/>
            <a:ext cx="5304978" cy="31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自动化生产线">
            <a:hlinkClick r:id="" action="ppaction://media"/>
            <a:extLst>
              <a:ext uri="{FF2B5EF4-FFF2-40B4-BE49-F238E27FC236}">
                <a16:creationId xmlns:a16="http://schemas.microsoft.com/office/drawing/2014/main" xmlns="" id="{4EF63417-2AB9-4D3C-81FA-F90B88AC92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30050" b="30050"/>
          <a:stretch/>
        </p:blipFill>
        <p:spPr>
          <a:xfrm>
            <a:off x="5074480" y="3260009"/>
            <a:ext cx="3388287" cy="2396490"/>
          </a:xfrm>
          <a:prstGeom prst="rect">
            <a:avLst/>
          </a:prstGeom>
        </p:spPr>
      </p:pic>
      <p:sp>
        <p:nvSpPr>
          <p:cNvPr id="4" name="闪电形 3">
            <a:extLst>
              <a:ext uri="{FF2B5EF4-FFF2-40B4-BE49-F238E27FC236}">
                <a16:creationId xmlns:a16="http://schemas.microsoft.com/office/drawing/2014/main" xmlns="" id="{545C80BB-53ED-431F-B26D-A29827DCDB9E}"/>
              </a:ext>
            </a:extLst>
          </p:cNvPr>
          <p:cNvSpPr/>
          <p:nvPr/>
        </p:nvSpPr>
        <p:spPr>
          <a:xfrm>
            <a:off x="10200456" y="2926367"/>
            <a:ext cx="648064" cy="50263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左 24">
            <a:extLst>
              <a:ext uri="{FF2B5EF4-FFF2-40B4-BE49-F238E27FC236}">
                <a16:creationId xmlns:a16="http://schemas.microsoft.com/office/drawing/2014/main" xmlns="" id="{3B28AB39-681C-4BD1-A8BC-01C6834C2C7C}"/>
              </a:ext>
            </a:extLst>
          </p:cNvPr>
          <p:cNvSpPr/>
          <p:nvPr/>
        </p:nvSpPr>
        <p:spPr>
          <a:xfrm>
            <a:off x="5094842" y="6140342"/>
            <a:ext cx="1156038" cy="340502"/>
          </a:xfrm>
          <a:prstGeom prst="lef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29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5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272</Words>
  <Application>Microsoft Office PowerPoint</Application>
  <PresentationFormat>宽屏</PresentationFormat>
  <Paragraphs>51</Paragraphs>
  <Slides>5</Slides>
  <Notes>5</Notes>
  <HiddenSlides>0</HiddenSlides>
  <MMClips>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宋体</vt:lpstr>
      <vt:lpstr>微软雅黑</vt:lpstr>
      <vt:lpstr>Arial</vt:lpstr>
      <vt:lpstr>Calibri</vt:lpstr>
      <vt:lpstr>Century Gothic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2019-06-21T09:01:25Z</dcterms:modified>
</cp:coreProperties>
</file>